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3" r:id="rId7"/>
    <p:sldId id="260" r:id="rId8"/>
    <p:sldId id="267" r:id="rId9"/>
    <p:sldId id="268" r:id="rId10"/>
    <p:sldId id="262"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73" d="100"/>
          <a:sy n="73" d="100"/>
        </p:scale>
        <p:origin x="57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3317062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C3BA51A-27FD-4BF5-B5FC-4946A25148A6}"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475538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16594831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5068874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13678332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3618927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21108633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8414939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2537820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4186562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3181220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C3BA51A-27FD-4BF5-B5FC-4946A25148A6}"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2887762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C3BA51A-27FD-4BF5-B5FC-4946A25148A6}" type="datetimeFigureOut">
              <a:rPr lang="en-US" smtClean="0"/>
              <a:t>12/8/2022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1813445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1732008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2192834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BC3BA51A-27FD-4BF5-B5FC-4946A25148A6}" type="datetimeFigureOut">
              <a:rPr lang="en-US" smtClean="0"/>
              <a:t>12/8/2022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17343664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C3BA51A-27FD-4BF5-B5FC-4946A25148A6}"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9CD394-D031-4497-9C86-DEDBF9B5891D}" type="slidenum">
              <a:rPr lang="en-US" smtClean="0"/>
              <a:t>‹#›</a:t>
            </a:fld>
            <a:endParaRPr lang="en-US"/>
          </a:p>
        </p:txBody>
      </p:sp>
    </p:spTree>
    <p:extLst>
      <p:ext uri="{BB962C8B-B14F-4D97-AF65-F5344CB8AC3E}">
        <p14:creationId xmlns:p14="http://schemas.microsoft.com/office/powerpoint/2010/main" val="12442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C3BA51A-27FD-4BF5-B5FC-4946A25148A6}" type="datetimeFigureOut">
              <a:rPr lang="en-US" smtClean="0"/>
              <a:t>12/8/2022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09CD394-D031-4497-9C86-DEDBF9B5891D}" type="slidenum">
              <a:rPr lang="en-US" smtClean="0"/>
              <a:t>‹#›</a:t>
            </a:fld>
            <a:endParaRPr lang="en-US"/>
          </a:p>
        </p:txBody>
      </p:sp>
    </p:spTree>
    <p:extLst>
      <p:ext uri="{BB962C8B-B14F-4D97-AF65-F5344CB8AC3E}">
        <p14:creationId xmlns:p14="http://schemas.microsoft.com/office/powerpoint/2010/main" val="401507565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Edumation</a:t>
            </a:r>
            <a:r>
              <a:rPr lang="en-US" dirty="0" smtClean="0"/>
              <a:t> Lab</a:t>
            </a:r>
            <a:endParaRPr lang="en-US" dirty="0"/>
          </a:p>
        </p:txBody>
      </p:sp>
    </p:spTree>
    <p:extLst>
      <p:ext uri="{BB962C8B-B14F-4D97-AF65-F5344CB8AC3E}">
        <p14:creationId xmlns:p14="http://schemas.microsoft.com/office/powerpoint/2010/main" val="3699284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4220" y="764550"/>
            <a:ext cx="9404723" cy="1400530"/>
          </a:xfrm>
        </p:spPr>
        <p:txBody>
          <a:bodyPr/>
          <a:lstStyle/>
          <a:p>
            <a:r>
              <a:rPr lang="en-US" dirty="0" smtClean="0"/>
              <a:t>Key issues while doing this job-</a:t>
            </a:r>
            <a:endParaRPr lang="en-US" dirty="0"/>
          </a:p>
        </p:txBody>
      </p:sp>
      <p:sp>
        <p:nvSpPr>
          <p:cNvPr id="3" name="Content Placeholder 2"/>
          <p:cNvSpPr>
            <a:spLocks noGrp="1"/>
          </p:cNvSpPr>
          <p:nvPr>
            <p:ph idx="1"/>
          </p:nvPr>
        </p:nvSpPr>
        <p:spPr>
          <a:xfrm>
            <a:off x="874220" y="1969136"/>
            <a:ext cx="8946541" cy="4195481"/>
          </a:xfrm>
        </p:spPr>
        <p:txBody>
          <a:bodyPr/>
          <a:lstStyle/>
          <a:p>
            <a:r>
              <a:rPr lang="en-US" dirty="0" smtClean="0"/>
              <a:t>For script writing – Scene to scene transition problem</a:t>
            </a:r>
          </a:p>
          <a:p>
            <a:r>
              <a:rPr lang="en-US" dirty="0" smtClean="0"/>
              <a:t>For sketching – Synchronization to script to sketch</a:t>
            </a:r>
          </a:p>
          <a:p>
            <a:r>
              <a:rPr lang="en-US" dirty="0" smtClean="0"/>
              <a:t>For modeling -  General Model for all animation</a:t>
            </a:r>
          </a:p>
          <a:p>
            <a:endParaRPr lang="en-US" dirty="0"/>
          </a:p>
        </p:txBody>
      </p:sp>
    </p:spTree>
    <p:extLst>
      <p:ext uri="{BB962C8B-B14F-4D97-AF65-F5344CB8AC3E}">
        <p14:creationId xmlns:p14="http://schemas.microsoft.com/office/powerpoint/2010/main" val="3434692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1871" y="385726"/>
            <a:ext cx="9404723" cy="1400530"/>
          </a:xfrm>
        </p:spPr>
        <p:txBody>
          <a:bodyPr/>
          <a:lstStyle/>
          <a:p>
            <a:r>
              <a:rPr lang="en-US" dirty="0" smtClean="0"/>
              <a:t>Our next tasks to do -</a:t>
            </a:r>
            <a:endParaRPr lang="en-US" dirty="0"/>
          </a:p>
        </p:txBody>
      </p:sp>
      <p:sp>
        <p:nvSpPr>
          <p:cNvPr id="3" name="Content Placeholder 2"/>
          <p:cNvSpPr>
            <a:spLocks noGrp="1"/>
          </p:cNvSpPr>
          <p:nvPr>
            <p:ph idx="1"/>
          </p:nvPr>
        </p:nvSpPr>
        <p:spPr>
          <a:xfrm>
            <a:off x="1104293" y="1786256"/>
            <a:ext cx="8946541" cy="4195481"/>
          </a:xfrm>
        </p:spPr>
        <p:txBody>
          <a:bodyPr/>
          <a:lstStyle/>
          <a:p>
            <a:r>
              <a:rPr lang="en-US" dirty="0" smtClean="0"/>
              <a:t>Completing our animation model</a:t>
            </a:r>
          </a:p>
          <a:p>
            <a:r>
              <a:rPr lang="en-US" dirty="0" smtClean="0"/>
              <a:t>Rendering</a:t>
            </a:r>
          </a:p>
          <a:p>
            <a:r>
              <a:rPr lang="en-US" dirty="0" smtClean="0"/>
              <a:t>Combining</a:t>
            </a:r>
          </a:p>
          <a:p>
            <a:r>
              <a:rPr lang="en-US" dirty="0" smtClean="0"/>
              <a:t>Voice Recording </a:t>
            </a:r>
          </a:p>
          <a:p>
            <a:r>
              <a:rPr lang="en-US" dirty="0" smtClean="0"/>
              <a:t>Video Editing </a:t>
            </a:r>
          </a:p>
          <a:p>
            <a:endParaRPr lang="en-US" dirty="0" smtClean="0"/>
          </a:p>
          <a:p>
            <a:endParaRPr lang="en-US" dirty="0"/>
          </a:p>
        </p:txBody>
      </p:sp>
    </p:spTree>
    <p:extLst>
      <p:ext uri="{BB962C8B-B14F-4D97-AF65-F5344CB8AC3E}">
        <p14:creationId xmlns:p14="http://schemas.microsoft.com/office/powerpoint/2010/main" val="3093894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Gantt Project Timeline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16304" y="1554480"/>
            <a:ext cx="10396753" cy="4650377"/>
          </a:xfrm>
        </p:spPr>
      </p:pic>
    </p:spTree>
    <p:extLst>
      <p:ext uri="{BB962C8B-B14F-4D97-AF65-F5344CB8AC3E}">
        <p14:creationId xmlns:p14="http://schemas.microsoft.com/office/powerpoint/2010/main" val="1165505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9071" y="2555838"/>
            <a:ext cx="9404723" cy="1400530"/>
          </a:xfrm>
        </p:spPr>
        <p:txBody>
          <a:bodyPr/>
          <a:lstStyle/>
          <a:p>
            <a:r>
              <a:rPr lang="en-US" sz="5400" dirty="0" smtClean="0"/>
              <a:t>Thank You</a:t>
            </a:r>
            <a:br>
              <a:rPr lang="en-US" sz="5400" dirty="0" smtClean="0"/>
            </a:br>
            <a:r>
              <a:rPr lang="en-US" sz="2400" dirty="0" smtClean="0"/>
              <a:t>For Your Attention</a:t>
            </a:r>
            <a:endParaRPr lang="en-US" sz="2400" dirty="0"/>
          </a:p>
        </p:txBody>
      </p:sp>
    </p:spTree>
    <p:extLst>
      <p:ext uri="{BB962C8B-B14F-4D97-AF65-F5344CB8AC3E}">
        <p14:creationId xmlns:p14="http://schemas.microsoft.com/office/powerpoint/2010/main" val="916102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0693" y="2608090"/>
            <a:ext cx="9404723" cy="1400530"/>
          </a:xfrm>
        </p:spPr>
        <p:txBody>
          <a:bodyPr/>
          <a:lstStyle/>
          <a:p>
            <a:pPr algn="ctr"/>
            <a:r>
              <a:rPr lang="en-US" sz="4000" b="1" dirty="0"/>
              <a:t>Project </a:t>
            </a:r>
            <a:r>
              <a:rPr lang="en-US" sz="4000" b="1" dirty="0" smtClean="0"/>
              <a:t>Name</a:t>
            </a:r>
            <a:br>
              <a:rPr lang="en-US" sz="4000" b="1" dirty="0" smtClean="0"/>
            </a:br>
            <a:r>
              <a:rPr lang="en-US" b="1" dirty="0" smtClean="0"/>
              <a:t> </a:t>
            </a:r>
            <a:r>
              <a:rPr lang="en-US" sz="4800" b="1" dirty="0">
                <a:solidFill>
                  <a:schemeClr val="bg1"/>
                </a:solidFill>
              </a:rPr>
              <a:t>Infographics on Chemical Bond</a:t>
            </a:r>
            <a:endParaRPr lang="en-US" sz="4800" dirty="0">
              <a:solidFill>
                <a:schemeClr val="bg1"/>
              </a:solidFill>
            </a:endParaRPr>
          </a:p>
        </p:txBody>
      </p:sp>
    </p:spTree>
    <p:extLst>
      <p:ext uri="{BB962C8B-B14F-4D97-AF65-F5344CB8AC3E}">
        <p14:creationId xmlns:p14="http://schemas.microsoft.com/office/powerpoint/2010/main" val="8090741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7200"/>
            <a:ext cx="9404723" cy="1396048"/>
          </a:xfrm>
        </p:spPr>
        <p:txBody>
          <a:bodyPr/>
          <a:lstStyle/>
          <a:p>
            <a:pPr algn="ctr"/>
            <a:r>
              <a:rPr lang="en-US" dirty="0"/>
              <a:t>Multimedia </a:t>
            </a:r>
            <a:r>
              <a:rPr lang="en-US" dirty="0" smtClean="0"/>
              <a:t>Production</a:t>
            </a:r>
            <a:r>
              <a:rPr lang="en-US" dirty="0"/>
              <a:t/>
            </a:r>
            <a:br>
              <a:rPr lang="en-US" dirty="0"/>
            </a:br>
            <a:endParaRPr lang="en-US" dirty="0"/>
          </a:p>
        </p:txBody>
      </p:sp>
      <p:sp>
        <p:nvSpPr>
          <p:cNvPr id="3" name="Content Placeholder 2"/>
          <p:cNvSpPr>
            <a:spLocks noGrp="1"/>
          </p:cNvSpPr>
          <p:nvPr>
            <p:ph idx="1"/>
          </p:nvPr>
        </p:nvSpPr>
        <p:spPr>
          <a:xfrm>
            <a:off x="1104293" y="1621843"/>
            <a:ext cx="8946541" cy="4195481"/>
          </a:xfrm>
        </p:spPr>
        <p:txBody>
          <a:bodyPr>
            <a:normAutofit lnSpcReduction="10000"/>
          </a:bodyPr>
          <a:lstStyle/>
          <a:p>
            <a:pPr fontAlgn="base"/>
            <a:r>
              <a:rPr lang="en-US" dirty="0" smtClean="0"/>
              <a:t>Producer </a:t>
            </a:r>
            <a:r>
              <a:rPr lang="en-US" dirty="0"/>
              <a:t>- Dr. </a:t>
            </a:r>
            <a:r>
              <a:rPr lang="en-US" dirty="0" smtClean="0"/>
              <a:t> </a:t>
            </a:r>
            <a:r>
              <a:rPr lang="en-US" dirty="0"/>
              <a:t>Mohammad </a:t>
            </a:r>
            <a:r>
              <a:rPr lang="en-US" dirty="0" err="1"/>
              <a:t>Zahidur</a:t>
            </a:r>
            <a:r>
              <a:rPr lang="en-US" dirty="0"/>
              <a:t> Rahman</a:t>
            </a:r>
          </a:p>
          <a:p>
            <a:pPr fontAlgn="base"/>
            <a:r>
              <a:rPr lang="en-US" dirty="0"/>
              <a:t>Project Manager - </a:t>
            </a:r>
            <a:r>
              <a:rPr lang="en-US" dirty="0" err="1"/>
              <a:t>Nishat</a:t>
            </a:r>
            <a:r>
              <a:rPr lang="en-US" dirty="0"/>
              <a:t> </a:t>
            </a:r>
            <a:r>
              <a:rPr lang="en-US" dirty="0" err="1"/>
              <a:t>Tasnim</a:t>
            </a:r>
            <a:r>
              <a:rPr lang="en-US" dirty="0"/>
              <a:t> </a:t>
            </a:r>
          </a:p>
          <a:p>
            <a:pPr fontAlgn="base"/>
            <a:r>
              <a:rPr lang="en-US" dirty="0" err="1"/>
              <a:t>Stroy</a:t>
            </a:r>
            <a:r>
              <a:rPr lang="en-US" dirty="0"/>
              <a:t> Teller /Writer - </a:t>
            </a:r>
            <a:r>
              <a:rPr lang="en-US" dirty="0" err="1"/>
              <a:t>Asraf</a:t>
            </a:r>
            <a:r>
              <a:rPr lang="en-US" dirty="0"/>
              <a:t> </a:t>
            </a:r>
            <a:r>
              <a:rPr lang="en-US" dirty="0" err="1"/>
              <a:t>Ullah</a:t>
            </a:r>
            <a:r>
              <a:rPr lang="en-US" dirty="0"/>
              <a:t> </a:t>
            </a:r>
            <a:r>
              <a:rPr lang="en-US" dirty="0" err="1"/>
              <a:t>Rahat</a:t>
            </a:r>
            <a:endParaRPr lang="en-US" dirty="0"/>
          </a:p>
          <a:p>
            <a:pPr fontAlgn="base"/>
            <a:r>
              <a:rPr lang="en-US" dirty="0"/>
              <a:t>Script Writer</a:t>
            </a:r>
          </a:p>
          <a:p>
            <a:pPr marL="0" indent="0">
              <a:buNone/>
            </a:pPr>
            <a:r>
              <a:rPr lang="en-US" dirty="0"/>
              <a:t>	 - </a:t>
            </a:r>
            <a:r>
              <a:rPr lang="en-US" dirty="0" err="1"/>
              <a:t>Asraf</a:t>
            </a:r>
            <a:r>
              <a:rPr lang="en-US" dirty="0"/>
              <a:t> </a:t>
            </a:r>
            <a:r>
              <a:rPr lang="en-US" dirty="0" err="1"/>
              <a:t>Ullah</a:t>
            </a:r>
            <a:r>
              <a:rPr lang="en-US" dirty="0"/>
              <a:t> </a:t>
            </a:r>
            <a:r>
              <a:rPr lang="en-US" dirty="0" err="1"/>
              <a:t>Rahat</a:t>
            </a:r>
            <a:endParaRPr lang="en-US" dirty="0"/>
          </a:p>
          <a:p>
            <a:pPr marL="0" indent="0">
              <a:buNone/>
            </a:pPr>
            <a:r>
              <a:rPr lang="en-US" dirty="0" smtClean="0"/>
              <a:t>	 - </a:t>
            </a:r>
            <a:r>
              <a:rPr lang="en-US" dirty="0" err="1"/>
              <a:t>Nishat</a:t>
            </a:r>
            <a:r>
              <a:rPr lang="en-US" dirty="0"/>
              <a:t> </a:t>
            </a:r>
            <a:r>
              <a:rPr lang="en-US" dirty="0" err="1"/>
              <a:t>Tasnim</a:t>
            </a:r>
            <a:endParaRPr lang="en-US" dirty="0"/>
          </a:p>
          <a:p>
            <a:pPr fontAlgn="base"/>
            <a:r>
              <a:rPr lang="en-US" dirty="0"/>
              <a:t>Art Director </a:t>
            </a:r>
          </a:p>
          <a:p>
            <a:pPr marL="0" indent="0">
              <a:buNone/>
            </a:pPr>
            <a:r>
              <a:rPr lang="en-US" dirty="0" smtClean="0"/>
              <a:t>	- </a:t>
            </a:r>
            <a:r>
              <a:rPr lang="en-US" dirty="0"/>
              <a:t>Abdullah Al Shaikh </a:t>
            </a:r>
          </a:p>
          <a:p>
            <a:pPr marL="0" indent="0">
              <a:buNone/>
            </a:pPr>
            <a:r>
              <a:rPr lang="en-US" dirty="0" smtClean="0"/>
              <a:t>	- </a:t>
            </a:r>
            <a:r>
              <a:rPr lang="en-US" dirty="0" err="1"/>
              <a:t>Asraf</a:t>
            </a:r>
            <a:r>
              <a:rPr lang="en-US" dirty="0"/>
              <a:t> </a:t>
            </a:r>
            <a:r>
              <a:rPr lang="en-US" dirty="0" err="1"/>
              <a:t>Ullah</a:t>
            </a:r>
            <a:r>
              <a:rPr lang="en-US" dirty="0"/>
              <a:t> </a:t>
            </a:r>
            <a:r>
              <a:rPr lang="en-US" dirty="0" err="1"/>
              <a:t>Rahat</a:t>
            </a:r>
            <a:r>
              <a:rPr lang="en-US" dirty="0"/>
              <a:t> </a:t>
            </a:r>
          </a:p>
          <a:p>
            <a:pPr fontAlgn="base"/>
            <a:r>
              <a:rPr lang="en-US" dirty="0"/>
              <a:t>UI designer - </a:t>
            </a:r>
            <a:r>
              <a:rPr lang="en-US" dirty="0" err="1"/>
              <a:t>Jubair</a:t>
            </a:r>
            <a:r>
              <a:rPr lang="en-US" dirty="0"/>
              <a:t> Al Faisal</a:t>
            </a:r>
          </a:p>
          <a:p>
            <a:endParaRPr lang="en-US" dirty="0"/>
          </a:p>
        </p:txBody>
      </p:sp>
    </p:spTree>
    <p:extLst>
      <p:ext uri="{BB962C8B-B14F-4D97-AF65-F5344CB8AC3E}">
        <p14:creationId xmlns:p14="http://schemas.microsoft.com/office/powerpoint/2010/main" val="38683081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927464"/>
            <a:ext cx="8946541" cy="5320936"/>
          </a:xfrm>
        </p:spPr>
        <p:txBody>
          <a:bodyPr/>
          <a:lstStyle/>
          <a:p>
            <a:r>
              <a:rPr lang="en-US" dirty="0"/>
              <a:t> </a:t>
            </a:r>
            <a:r>
              <a:rPr lang="en-US" dirty="0" smtClean="0"/>
              <a:t>Production </a:t>
            </a:r>
            <a:r>
              <a:rPr lang="en-US" dirty="0"/>
              <a:t>Artist(voice) </a:t>
            </a:r>
          </a:p>
          <a:p>
            <a:pPr marL="0" indent="0">
              <a:buNone/>
            </a:pPr>
            <a:r>
              <a:rPr lang="en-US" dirty="0" smtClean="0"/>
              <a:t>	- </a:t>
            </a:r>
            <a:r>
              <a:rPr lang="en-US" dirty="0" err="1"/>
              <a:t>Fatema</a:t>
            </a:r>
            <a:r>
              <a:rPr lang="en-US" dirty="0"/>
              <a:t> Jannat </a:t>
            </a:r>
            <a:r>
              <a:rPr lang="en-US" dirty="0" err="1"/>
              <a:t>Tisha</a:t>
            </a:r>
            <a:endParaRPr lang="en-US" dirty="0"/>
          </a:p>
          <a:p>
            <a:pPr marL="0" indent="0">
              <a:buNone/>
            </a:pPr>
            <a:r>
              <a:rPr lang="en-US" dirty="0" smtClean="0"/>
              <a:t>	- </a:t>
            </a:r>
            <a:r>
              <a:rPr lang="en-US" dirty="0" err="1"/>
              <a:t>Nishat</a:t>
            </a:r>
            <a:r>
              <a:rPr lang="en-US" dirty="0"/>
              <a:t> </a:t>
            </a:r>
            <a:r>
              <a:rPr lang="en-US" dirty="0" err="1"/>
              <a:t>Tasnim</a:t>
            </a:r>
            <a:endParaRPr lang="en-US" dirty="0"/>
          </a:p>
          <a:p>
            <a:pPr fontAlgn="base"/>
            <a:r>
              <a:rPr lang="en-US" dirty="0"/>
              <a:t>Production Artist(Sketch)</a:t>
            </a:r>
          </a:p>
          <a:p>
            <a:pPr marL="0" indent="0">
              <a:buNone/>
            </a:pPr>
            <a:r>
              <a:rPr lang="en-US" dirty="0" smtClean="0"/>
              <a:t>	</a:t>
            </a:r>
            <a:r>
              <a:rPr lang="en-US" dirty="0"/>
              <a:t> - </a:t>
            </a:r>
            <a:r>
              <a:rPr lang="en-US" dirty="0" err="1"/>
              <a:t>Tasmim</a:t>
            </a:r>
            <a:r>
              <a:rPr lang="en-US" dirty="0"/>
              <a:t> Sultana </a:t>
            </a:r>
          </a:p>
          <a:p>
            <a:pPr marL="0" indent="0">
              <a:buNone/>
            </a:pPr>
            <a:r>
              <a:rPr lang="en-US" dirty="0" smtClean="0"/>
              <a:t>	</a:t>
            </a:r>
            <a:r>
              <a:rPr lang="en-US" dirty="0"/>
              <a:t> - Fatama Jannat </a:t>
            </a:r>
            <a:r>
              <a:rPr lang="en-US" dirty="0" err="1" smtClean="0"/>
              <a:t>Tisha</a:t>
            </a:r>
            <a:endParaRPr lang="en-US" dirty="0" smtClean="0"/>
          </a:p>
          <a:p>
            <a:pPr marL="0" indent="0">
              <a:buNone/>
            </a:pPr>
            <a:r>
              <a:rPr lang="en-US" dirty="0"/>
              <a:t>	</a:t>
            </a:r>
            <a:r>
              <a:rPr lang="en-US" dirty="0" smtClean="0"/>
              <a:t> - </a:t>
            </a:r>
            <a:r>
              <a:rPr lang="en-US" dirty="0" err="1" smtClean="0"/>
              <a:t>Jubair</a:t>
            </a:r>
            <a:r>
              <a:rPr lang="en-US" dirty="0" smtClean="0"/>
              <a:t> Al Faisal</a:t>
            </a:r>
            <a:endParaRPr lang="en-US" dirty="0"/>
          </a:p>
          <a:p>
            <a:pPr fontAlgn="base"/>
            <a:r>
              <a:rPr lang="en-US" dirty="0"/>
              <a:t>Sound designer - </a:t>
            </a:r>
            <a:r>
              <a:rPr lang="en-US" dirty="0" err="1"/>
              <a:t>Uzma</a:t>
            </a:r>
            <a:r>
              <a:rPr lang="en-US" dirty="0"/>
              <a:t> </a:t>
            </a:r>
            <a:r>
              <a:rPr lang="en-US" dirty="0" err="1"/>
              <a:t>Hanian</a:t>
            </a:r>
            <a:endParaRPr lang="en-US" dirty="0"/>
          </a:p>
          <a:p>
            <a:pPr fontAlgn="base"/>
            <a:r>
              <a:rPr lang="en-US" dirty="0"/>
              <a:t>Video Editor</a:t>
            </a:r>
          </a:p>
          <a:p>
            <a:pPr marL="0" indent="0">
              <a:buNone/>
            </a:pPr>
            <a:r>
              <a:rPr lang="en-US" dirty="0" smtClean="0"/>
              <a:t>	</a:t>
            </a:r>
            <a:r>
              <a:rPr lang="en-US" dirty="0"/>
              <a:t> - Abdullah Al Shaikh </a:t>
            </a:r>
          </a:p>
          <a:p>
            <a:pPr marL="0" indent="0">
              <a:buNone/>
            </a:pPr>
            <a:r>
              <a:rPr lang="en-US" dirty="0" smtClean="0"/>
              <a:t>	</a:t>
            </a:r>
            <a:r>
              <a:rPr lang="en-US" dirty="0"/>
              <a:t> - Abdul </a:t>
            </a:r>
            <a:r>
              <a:rPr lang="en-US" dirty="0" err="1"/>
              <a:t>Mukit</a:t>
            </a:r>
            <a:endParaRPr lang="en-US" dirty="0"/>
          </a:p>
          <a:p>
            <a:pPr fontAlgn="base"/>
            <a:r>
              <a:rPr lang="en-US" dirty="0"/>
              <a:t> Animators - All team members</a:t>
            </a:r>
          </a:p>
          <a:p>
            <a:endParaRPr lang="en-US" dirty="0"/>
          </a:p>
        </p:txBody>
      </p:sp>
    </p:spTree>
    <p:extLst>
      <p:ext uri="{BB962C8B-B14F-4D97-AF65-F5344CB8AC3E}">
        <p14:creationId xmlns:p14="http://schemas.microsoft.com/office/powerpoint/2010/main" val="174631401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sz="2400" dirty="0" smtClean="0"/>
              <a:t> </a:t>
            </a:r>
            <a:r>
              <a:rPr lang="en-US" sz="4000" dirty="0" smtClean="0"/>
              <a:t>Software </a:t>
            </a:r>
            <a:r>
              <a:rPr lang="en-US" sz="4000" dirty="0"/>
              <a:t>Component </a:t>
            </a:r>
          </a:p>
          <a:p>
            <a:pPr fontAlgn="base"/>
            <a:r>
              <a:rPr lang="en-US" sz="2400" dirty="0"/>
              <a:t>Blender </a:t>
            </a:r>
            <a:r>
              <a:rPr lang="en-US" sz="2400" dirty="0" smtClean="0"/>
              <a:t>- For animation</a:t>
            </a:r>
            <a:endParaRPr lang="en-US" sz="2400" dirty="0"/>
          </a:p>
          <a:p>
            <a:pPr fontAlgn="base"/>
            <a:r>
              <a:rPr lang="en-US" sz="2400" dirty="0" err="1" smtClean="0"/>
              <a:t>Kdenlive</a:t>
            </a:r>
            <a:r>
              <a:rPr lang="en-US" sz="2400" dirty="0" smtClean="0"/>
              <a:t> – Editing video and sound</a:t>
            </a:r>
          </a:p>
          <a:p>
            <a:pPr fontAlgn="base"/>
            <a:r>
              <a:rPr lang="en-US" sz="2400" dirty="0" smtClean="0"/>
              <a:t>Ardoure6 – Voice recording and audio editing</a:t>
            </a:r>
          </a:p>
          <a:p>
            <a:pPr fontAlgn="base"/>
            <a:r>
              <a:rPr lang="en-US" sz="2400" dirty="0" err="1" smtClean="0"/>
              <a:t>GanttProject</a:t>
            </a:r>
            <a:r>
              <a:rPr lang="en-US" sz="2400" dirty="0" smtClean="0"/>
              <a:t> – For task and time </a:t>
            </a:r>
            <a:r>
              <a:rPr lang="en-US" sz="2400" dirty="0" smtClean="0"/>
              <a:t>managing</a:t>
            </a:r>
          </a:p>
          <a:p>
            <a:pPr fontAlgn="base"/>
            <a:r>
              <a:rPr lang="en-US" sz="2400" dirty="0" smtClean="0"/>
              <a:t>GitHub – For collaborating and version managing</a:t>
            </a:r>
            <a:endParaRPr lang="en-US" sz="2400" dirty="0" smtClean="0"/>
          </a:p>
          <a:p>
            <a:pPr fontAlgn="base"/>
            <a:endParaRPr lang="en-US" sz="2400" dirty="0"/>
          </a:p>
          <a:p>
            <a:endParaRPr lang="en-US" dirty="0"/>
          </a:p>
        </p:txBody>
      </p:sp>
    </p:spTree>
    <p:extLst>
      <p:ext uri="{BB962C8B-B14F-4D97-AF65-F5344CB8AC3E}">
        <p14:creationId xmlns:p14="http://schemas.microsoft.com/office/powerpoint/2010/main" val="32374998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1206265"/>
          </a:xfrm>
        </p:spPr>
        <p:txBody>
          <a:bodyPr/>
          <a:lstStyle/>
          <a:p>
            <a:pPr algn="ctr"/>
            <a:r>
              <a:rPr lang="en-US" dirty="0" smtClean="0"/>
              <a:t>Project Description</a:t>
            </a:r>
            <a:r>
              <a:rPr lang="en-US" dirty="0"/>
              <a:t/>
            </a:r>
            <a:br>
              <a:rPr lang="en-US" dirty="0"/>
            </a:br>
            <a:endParaRPr lang="en-US" dirty="0"/>
          </a:p>
        </p:txBody>
      </p:sp>
      <p:sp>
        <p:nvSpPr>
          <p:cNvPr id="3" name="Content Placeholder 2"/>
          <p:cNvSpPr>
            <a:spLocks noGrp="1"/>
          </p:cNvSpPr>
          <p:nvPr>
            <p:ph idx="1"/>
          </p:nvPr>
        </p:nvSpPr>
        <p:spPr>
          <a:xfrm>
            <a:off x="1104293" y="1658983"/>
            <a:ext cx="8946541" cy="4195481"/>
          </a:xfrm>
        </p:spPr>
        <p:txBody>
          <a:bodyPr>
            <a:normAutofit fontScale="92500" lnSpcReduction="10000"/>
          </a:bodyPr>
          <a:lstStyle/>
          <a:p>
            <a:r>
              <a:rPr lang="en-US" sz="2400" dirty="0" smtClean="0"/>
              <a:t>We </a:t>
            </a:r>
            <a:r>
              <a:rPr lang="en-US" sz="2400" dirty="0"/>
              <a:t>are proposing to create an infographic on the Chemistry book of class 9-10. We are wishing to create an E-learning material on chapter 5th (Chemical Bond). Our students are often stuck on visualizing actually how the atoms bond with each other. There can’t be anything more impeccable than infographics to help the student to get the concept.</a:t>
            </a:r>
          </a:p>
          <a:p>
            <a:r>
              <a:rPr lang="en-US" sz="2400" dirty="0"/>
              <a:t>Three types of chemical bonds are Ionic bonding, Covalent bonding, and Metallic bonding. We will show some examples of these kinds of bonds. For example, the Formation of sodium chloride, the formation of Hydrogen molecules, etc.</a:t>
            </a:r>
          </a:p>
          <a:p>
            <a:pPr marL="0" indent="0">
              <a:buNone/>
            </a:pPr>
            <a:r>
              <a:rPr lang="en-US" dirty="0"/>
              <a:t/>
            </a:r>
            <a:br>
              <a:rPr lang="en-US" dirty="0"/>
            </a:br>
            <a:endParaRPr lang="en-US" dirty="0"/>
          </a:p>
        </p:txBody>
      </p:sp>
    </p:spTree>
    <p:extLst>
      <p:ext uri="{BB962C8B-B14F-4D97-AF65-F5344CB8AC3E}">
        <p14:creationId xmlns:p14="http://schemas.microsoft.com/office/powerpoint/2010/main" val="22267573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4220" y="949106"/>
            <a:ext cx="9404723" cy="1400530"/>
          </a:xfrm>
        </p:spPr>
        <p:txBody>
          <a:bodyPr/>
          <a:lstStyle/>
          <a:p>
            <a:r>
              <a:rPr lang="en-US" dirty="0" smtClean="0"/>
              <a:t>What we have done-</a:t>
            </a:r>
            <a:endParaRPr lang="en-US" dirty="0"/>
          </a:p>
        </p:txBody>
      </p:sp>
      <p:sp>
        <p:nvSpPr>
          <p:cNvPr id="3" name="Content Placeholder 2"/>
          <p:cNvSpPr>
            <a:spLocks noGrp="1"/>
          </p:cNvSpPr>
          <p:nvPr>
            <p:ph idx="1"/>
          </p:nvPr>
        </p:nvSpPr>
        <p:spPr/>
        <p:txBody>
          <a:bodyPr/>
          <a:lstStyle/>
          <a:p>
            <a:r>
              <a:rPr lang="en-US" dirty="0" smtClean="0"/>
              <a:t>Story writing</a:t>
            </a:r>
          </a:p>
          <a:p>
            <a:r>
              <a:rPr lang="en-US" dirty="0" smtClean="0"/>
              <a:t>Script writing</a:t>
            </a:r>
          </a:p>
          <a:p>
            <a:r>
              <a:rPr lang="en-US" dirty="0" smtClean="0"/>
              <a:t>Sketching</a:t>
            </a:r>
          </a:p>
          <a:p>
            <a:r>
              <a:rPr lang="en-US" dirty="0" smtClean="0"/>
              <a:t>Demo model using Blender(50%  done)</a:t>
            </a:r>
          </a:p>
          <a:p>
            <a:endParaRPr lang="en-US" dirty="0"/>
          </a:p>
        </p:txBody>
      </p:sp>
    </p:spTree>
    <p:extLst>
      <p:ext uri="{BB962C8B-B14F-4D97-AF65-F5344CB8AC3E}">
        <p14:creationId xmlns:p14="http://schemas.microsoft.com/office/powerpoint/2010/main" val="32482114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27908" y="418012"/>
            <a:ext cx="9084183" cy="966651"/>
          </a:xfrm>
        </p:spPr>
        <p:txBody>
          <a:bodyPr/>
          <a:lstStyle/>
          <a:p>
            <a:r>
              <a:rPr lang="en-US" sz="3600" dirty="0" smtClean="0"/>
              <a:t>Our demo video model</a:t>
            </a:r>
            <a:endParaRPr lang="en-US" sz="3600" dirty="0"/>
          </a:p>
        </p:txBody>
      </p:sp>
      <p:pic>
        <p:nvPicPr>
          <p:cNvPr id="4" name="2022-12-07 08-55-59">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44490" y="1384663"/>
            <a:ext cx="8651017" cy="4863737"/>
          </a:xfrm>
        </p:spPr>
      </p:pic>
    </p:spTree>
    <p:extLst>
      <p:ext uri="{BB962C8B-B14F-4D97-AF65-F5344CB8AC3E}">
        <p14:creationId xmlns:p14="http://schemas.microsoft.com/office/powerpoint/2010/main" val="22534276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504969"/>
            <a:ext cx="9404723" cy="1010322"/>
          </a:xfrm>
        </p:spPr>
        <p:txBody>
          <a:bodyPr/>
          <a:lstStyle/>
          <a:p>
            <a:r>
              <a:rPr lang="en-US" sz="3600" dirty="0" smtClean="0"/>
              <a:t>Object we will be using</a:t>
            </a:r>
            <a:endParaRPr lang="en-US" sz="36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78815" y="1515291"/>
            <a:ext cx="8796146" cy="4733109"/>
          </a:xfrm>
        </p:spPr>
      </p:pic>
    </p:spTree>
    <p:extLst>
      <p:ext uri="{BB962C8B-B14F-4D97-AF65-F5344CB8AC3E}">
        <p14:creationId xmlns:p14="http://schemas.microsoft.com/office/powerpoint/2010/main" val="17075548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
  <TotalTime>91</TotalTime>
  <Words>208</Words>
  <Application>Microsoft Office PowerPoint</Application>
  <PresentationFormat>Widescreen</PresentationFormat>
  <Paragraphs>54</Paragraphs>
  <Slides>13</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Ion</vt:lpstr>
      <vt:lpstr>Edumation Lab</vt:lpstr>
      <vt:lpstr>Project Name  Infographics on Chemical Bond</vt:lpstr>
      <vt:lpstr>Multimedia Production </vt:lpstr>
      <vt:lpstr>PowerPoint Presentation</vt:lpstr>
      <vt:lpstr>PowerPoint Presentation</vt:lpstr>
      <vt:lpstr>Project Description </vt:lpstr>
      <vt:lpstr>What we have done-</vt:lpstr>
      <vt:lpstr>Our demo video model</vt:lpstr>
      <vt:lpstr>Object we will be using</vt:lpstr>
      <vt:lpstr>Key issues while doing this job-</vt:lpstr>
      <vt:lpstr>Our next tasks to do -</vt:lpstr>
      <vt:lpstr>Gantt Project Timeline</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Edumation Lab</dc:title>
  <dc:creator>WiN 10</dc:creator>
  <cp:lastModifiedBy>WiN 10</cp:lastModifiedBy>
  <cp:revision>13</cp:revision>
  <dcterms:created xsi:type="dcterms:W3CDTF">2022-12-06T17:24:26Z</dcterms:created>
  <dcterms:modified xsi:type="dcterms:W3CDTF">2022-12-08T08:17:14Z</dcterms:modified>
</cp:coreProperties>
</file>

<file path=docProps/thumbnail.jpeg>
</file>